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60" r:id="rId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2" d="100"/>
          <a:sy n="132" d="100"/>
        </p:scale>
        <p:origin x="-87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0AFCA-A65F-48D8-93F5-7088939FE4D3}" type="datetimeFigureOut">
              <a:rPr lang="en-US" smtClean="0"/>
              <a:t>1/28/2014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C56A7F-7E51-44E7-A096-8FB61FAD7B1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589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94BFF-0277-4AED-BCAE-D72E7EACCF78}" type="slidenum">
              <a:rPr lang="en-US" smtClean="0"/>
              <a:pPr eaLnBrk="1" hangingPunct="1"/>
              <a:t>1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94BFF-0277-4AED-BCAE-D72E7EACCF78}" type="slidenum">
              <a:rPr lang="en-US" smtClean="0"/>
              <a:pPr eaLnBrk="1" hangingPunct="1"/>
              <a:t>2</a:t>
            </a:fld>
            <a:endParaRPr lang="en-US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14340" name="Espace réservé du numéro de diapositiv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4794BFF-0277-4AED-BCAE-D72E7EACCF78}" type="slidenum">
              <a:rPr lang="en-US" smtClean="0"/>
              <a:pPr eaLnBrk="1" hangingPunct="1"/>
              <a:t>3</a:t>
            </a:fld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t>28/01/2014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73174" y="122238"/>
            <a:ext cx="7715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106363" y="5934532"/>
            <a:ext cx="8915400" cy="900008"/>
            <a:chOff x="106363" y="5934532"/>
            <a:chExt cx="8915400" cy="900008"/>
          </a:xfrm>
        </p:grpSpPr>
        <p:sp>
          <p:nvSpPr>
            <p:cNvPr id="9" name="Line 5"/>
            <p:cNvSpPr>
              <a:spLocks noChangeShapeType="1"/>
            </p:cNvSpPr>
            <p:nvPr/>
          </p:nvSpPr>
          <p:spPr bwMode="auto">
            <a:xfrm>
              <a:off x="106363" y="5934532"/>
              <a:ext cx="8915400" cy="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6006540"/>
              <a:ext cx="6181984" cy="8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1" name="Picture 6" descr="http://grec2013.loria.fr/GREC2013/sites/default/files/IAPRLogoPMS2597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63" y="6150540"/>
              <a:ext cx="130538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2" name="ZoneTexte 11"/>
            <p:cNvSpPr txBox="1"/>
            <p:nvPr/>
          </p:nvSpPr>
          <p:spPr>
            <a:xfrm>
              <a:off x="7888440" y="6205096"/>
              <a:ext cx="113332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400" b="1" dirty="0" smtClean="0"/>
                <a:t>7-10 April 2014</a:t>
              </a:r>
            </a:p>
            <a:p>
              <a:pPr algn="ctr"/>
              <a:r>
                <a:rPr lang="fr-FR" sz="1400" b="1" dirty="0" smtClean="0"/>
                <a:t>Tours, France</a:t>
              </a:r>
              <a:endParaRPr lang="en-US" sz="1400" b="1" dirty="0"/>
            </a:p>
          </p:txBody>
        </p:sp>
      </p:grp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07504" y="116632"/>
            <a:ext cx="8905875" cy="576064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t"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800" b="1" dirty="0" smtClean="0"/>
              <a:t>XXX – The title of poster</a:t>
            </a:r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en-US" sz="2000" b="1" dirty="0" smtClean="0"/>
              <a:t>Author-1, Author-2, Author-3</a:t>
            </a:r>
          </a:p>
          <a:p>
            <a:pPr algn="ctr"/>
            <a:r>
              <a:rPr lang="en-US" sz="1600" dirty="0" smtClean="0"/>
              <a:t>Affiliation details</a:t>
            </a:r>
          </a:p>
          <a:p>
            <a:pPr algn="ctr"/>
            <a:endParaRPr lang="en-US" sz="1600" dirty="0" smtClean="0"/>
          </a:p>
          <a:p>
            <a:pPr algn="ctr"/>
            <a:r>
              <a:rPr lang="en-US" sz="1600" dirty="0" smtClean="0"/>
              <a:t>Email of presenter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0377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06363" y="5934532"/>
            <a:ext cx="8915400" cy="900008"/>
            <a:chOff x="106363" y="5934532"/>
            <a:chExt cx="8915400" cy="900008"/>
          </a:xfrm>
        </p:grpSpPr>
        <p:sp>
          <p:nvSpPr>
            <p:cNvPr id="2052" name="Line 5"/>
            <p:cNvSpPr>
              <a:spLocks noChangeShapeType="1"/>
            </p:cNvSpPr>
            <p:nvPr/>
          </p:nvSpPr>
          <p:spPr bwMode="auto">
            <a:xfrm>
              <a:off x="106363" y="5934532"/>
              <a:ext cx="8915400" cy="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6006540"/>
              <a:ext cx="6181984" cy="8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 descr="http://grec2013.loria.fr/GREC2013/sites/default/files/IAPRLogoPMS2597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63" y="6150540"/>
              <a:ext cx="130538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7888440" y="6205096"/>
              <a:ext cx="113332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400" b="1" dirty="0" smtClean="0"/>
                <a:t>7-10 April 2014</a:t>
              </a:r>
            </a:p>
            <a:p>
              <a:pPr algn="ctr"/>
              <a:r>
                <a:rPr lang="fr-FR" sz="1400" b="1" dirty="0" smtClean="0"/>
                <a:t>Tours, France</a:t>
              </a:r>
              <a:endParaRPr lang="en-US" sz="1400" b="1" dirty="0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73174" y="122238"/>
            <a:ext cx="7715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07504" y="116632"/>
            <a:ext cx="8905875" cy="576064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3200" b="1" dirty="0" smtClean="0"/>
              <a:t>XXX – The title of poster</a:t>
            </a:r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893" y="908720"/>
            <a:ext cx="8893869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/>
              <a:t>The purpose of </a:t>
            </a:r>
            <a:r>
              <a:rPr lang="en-US" sz="1600" b="1" dirty="0" smtClean="0"/>
              <a:t>“1 </a:t>
            </a:r>
            <a:r>
              <a:rPr lang="en-US" sz="1600" b="1" dirty="0"/>
              <a:t>minute teaser </a:t>
            </a:r>
            <a:r>
              <a:rPr lang="en-US" sz="1600" b="1" dirty="0" smtClean="0"/>
              <a:t>presentation” is not to </a:t>
            </a:r>
            <a:r>
              <a:rPr lang="en-US" sz="1600" b="1" dirty="0"/>
              <a:t>explain all what you have done, </a:t>
            </a:r>
            <a:r>
              <a:rPr lang="en-US" sz="1600" b="1" dirty="0" smtClean="0"/>
              <a:t>but to </a:t>
            </a:r>
            <a:r>
              <a:rPr lang="en-US" sz="1600" b="1" dirty="0"/>
              <a:t>attract audience to visit your poster. </a:t>
            </a:r>
            <a:endParaRPr lang="en-US" sz="1600" b="1" dirty="0" smtClean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>
                <a:solidFill>
                  <a:srgbClr val="FF0000"/>
                </a:solidFill>
              </a:rPr>
              <a:t>Your slides showing “what’s new”, “what’s interesting” and “for what</a:t>
            </a:r>
            <a:r>
              <a:rPr lang="en-US" sz="1600" dirty="0" smtClean="0">
                <a:solidFill>
                  <a:srgbClr val="FF0000"/>
                </a:solidFill>
              </a:rPr>
              <a:t>”, </a:t>
            </a:r>
            <a:r>
              <a:rPr lang="en-US" sz="1600" dirty="0">
                <a:solidFill>
                  <a:srgbClr val="FF0000"/>
                </a:solidFill>
              </a:rPr>
              <a:t>attract the </a:t>
            </a:r>
            <a:r>
              <a:rPr lang="en-US" sz="1600" dirty="0" smtClean="0">
                <a:solidFill>
                  <a:srgbClr val="FF0000"/>
                </a:solidFill>
              </a:rPr>
              <a:t>audience.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Your solutions can be given at the poster.</a:t>
            </a:r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/>
              <a:t>Use this template to prepare your slides.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The template has been prepared in “MS PowerPoint 2010</a:t>
            </a:r>
            <a:r>
              <a:rPr lang="en-US" sz="1600" dirty="0" smtClean="0"/>
              <a:t>”.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Content </a:t>
            </a:r>
            <a:r>
              <a:rPr lang="en-US" sz="1600" b="1" dirty="0"/>
              <a:t>of </a:t>
            </a:r>
            <a:r>
              <a:rPr lang="en-US" sz="1600" b="1" dirty="0" smtClean="0"/>
              <a:t>“1 </a:t>
            </a:r>
            <a:r>
              <a:rPr lang="en-US" sz="1600" b="1" dirty="0"/>
              <a:t>minute teaser </a:t>
            </a:r>
            <a:r>
              <a:rPr lang="en-US" sz="1600" b="1" dirty="0" smtClean="0"/>
              <a:t>presentation” </a:t>
            </a:r>
            <a:r>
              <a:rPr lang="en-US" sz="1600" b="1" dirty="0"/>
              <a:t>of your poster should preferably be </a:t>
            </a:r>
            <a:r>
              <a:rPr lang="en-US" sz="1600" b="1" dirty="0" smtClean="0"/>
              <a:t>only </a:t>
            </a:r>
            <a:r>
              <a:rPr lang="en-US" sz="1600" b="1" dirty="0"/>
              <a:t>a single slide.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It cannot be on more than TWO </a:t>
            </a:r>
            <a:r>
              <a:rPr lang="en-US" sz="1600" dirty="0" smtClean="0"/>
              <a:t>slides.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Don't change the font size on the first slide and for the “title” on the top of other slides.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For </a:t>
            </a:r>
            <a:r>
              <a:rPr lang="en-US" sz="1600" dirty="0"/>
              <a:t>the content of </a:t>
            </a:r>
            <a:r>
              <a:rPr lang="en-US" sz="1600" dirty="0" smtClean="0"/>
              <a:t>your slide, please use “Calibri” font with a point size of “≥16”.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Keep </a:t>
            </a:r>
            <a:r>
              <a:rPr lang="en-US" sz="1600" b="1" dirty="0"/>
              <a:t>the slide simple: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Use visuals.</a:t>
            </a:r>
            <a:endParaRPr lang="en-US" sz="1600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Only </a:t>
            </a:r>
            <a:r>
              <a:rPr lang="en-US" sz="1600" dirty="0"/>
              <a:t>short </a:t>
            </a:r>
            <a:r>
              <a:rPr lang="en-US" sz="1600" dirty="0" smtClean="0"/>
              <a:t>text.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itchFamily="2" charset="2"/>
              <a:buChar char="§"/>
            </a:pPr>
            <a:r>
              <a:rPr lang="en-US" sz="1600" b="1" dirty="0" smtClean="0"/>
              <a:t>Don’t use videos </a:t>
            </a:r>
            <a:r>
              <a:rPr lang="en-US" sz="1600" b="1" dirty="0"/>
              <a:t>and slide </a:t>
            </a:r>
            <a:r>
              <a:rPr lang="en-US" sz="1600" b="1" dirty="0" smtClean="0"/>
              <a:t>animations.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Use colors to attract attention to certain </a:t>
            </a:r>
            <a:r>
              <a:rPr lang="en-US" sz="1600" dirty="0" smtClean="0"/>
              <a:t>keywords.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49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/>
          <p:cNvGrpSpPr/>
          <p:nvPr/>
        </p:nvGrpSpPr>
        <p:grpSpPr>
          <a:xfrm>
            <a:off x="106363" y="5934532"/>
            <a:ext cx="8915400" cy="900008"/>
            <a:chOff x="106363" y="5934532"/>
            <a:chExt cx="8915400" cy="900008"/>
          </a:xfrm>
        </p:grpSpPr>
        <p:sp>
          <p:nvSpPr>
            <p:cNvPr id="2052" name="Line 5"/>
            <p:cNvSpPr>
              <a:spLocks noChangeShapeType="1"/>
            </p:cNvSpPr>
            <p:nvPr/>
          </p:nvSpPr>
          <p:spPr bwMode="auto">
            <a:xfrm>
              <a:off x="106363" y="5934532"/>
              <a:ext cx="8915400" cy="0"/>
            </a:xfrm>
            <a:prstGeom prst="line">
              <a:avLst/>
            </a:prstGeom>
            <a:noFill/>
            <a:ln w="9525">
              <a:solidFill>
                <a:schemeClr val="accent4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47664" y="6006540"/>
              <a:ext cx="6181984" cy="8280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0" name="Picture 6" descr="http://grec2013.loria.fr/GREC2013/sites/default/files/IAPRLogoPMS2597.jpg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363" y="6150540"/>
              <a:ext cx="1305383" cy="54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ZoneTexte 7"/>
            <p:cNvSpPr txBox="1"/>
            <p:nvPr/>
          </p:nvSpPr>
          <p:spPr>
            <a:xfrm>
              <a:off x="7888440" y="6205096"/>
              <a:ext cx="1133323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fr-FR" sz="1400" b="1" dirty="0" smtClean="0"/>
                <a:t>7-10 April 2014</a:t>
              </a:r>
            </a:p>
            <a:p>
              <a:pPr algn="ctr"/>
              <a:r>
                <a:rPr lang="fr-FR" sz="1400" b="1" dirty="0" smtClean="0"/>
                <a:t>Tours, France</a:t>
              </a:r>
              <a:endParaRPr lang="en-US" sz="1400" b="1" dirty="0"/>
            </a:p>
          </p:txBody>
        </p:sp>
      </p:grpSp>
      <p:sp>
        <p:nvSpPr>
          <p:cNvPr id="2051" name="Text Box 2"/>
          <p:cNvSpPr txBox="1">
            <a:spLocks noChangeArrowheads="1"/>
          </p:cNvSpPr>
          <p:nvPr/>
        </p:nvSpPr>
        <p:spPr bwMode="auto">
          <a:xfrm>
            <a:off x="673174" y="122238"/>
            <a:ext cx="771525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600"/>
              </a:spcBef>
            </a:pPr>
            <a:endParaRPr lang="en-US" sz="20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 smtClean="0">
              <a:solidFill>
                <a:schemeClr val="bg1"/>
              </a:solidFill>
              <a:latin typeface="+mn-lt"/>
            </a:endParaRPr>
          </a:p>
          <a:p>
            <a:pPr algn="ctr" eaLnBrk="1" hangingPunct="1">
              <a:spcBef>
                <a:spcPts val="600"/>
              </a:spcBef>
            </a:pPr>
            <a:endParaRPr lang="fr-FR" sz="14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2054" name="Rectangle 7"/>
          <p:cNvSpPr>
            <a:spLocks noChangeArrowheads="1"/>
          </p:cNvSpPr>
          <p:nvPr/>
        </p:nvSpPr>
        <p:spPr bwMode="auto">
          <a:xfrm>
            <a:off x="107504" y="116632"/>
            <a:ext cx="8905875" cy="5760640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4"/>
            </a:solidFill>
            <a:miter lim="800000"/>
            <a:headEnd/>
            <a:tailEnd/>
          </a:ln>
        </p:spPr>
        <p:txBody>
          <a:bodyPr wrap="none" anchor="t"/>
          <a:lstStyle/>
          <a:p>
            <a:pPr algn="ctr"/>
            <a:r>
              <a:rPr lang="en-US" sz="3200" b="1" dirty="0" smtClean="0"/>
              <a:t>XXX – The title of poster</a:t>
            </a:r>
            <a:endParaRPr lang="en-US" sz="2000" dirty="0"/>
          </a:p>
        </p:txBody>
      </p:sp>
      <p:sp>
        <p:nvSpPr>
          <p:cNvPr id="4" name="ZoneTexte 3"/>
          <p:cNvSpPr txBox="1"/>
          <p:nvPr/>
        </p:nvSpPr>
        <p:spPr>
          <a:xfrm>
            <a:off x="127893" y="908720"/>
            <a:ext cx="8893869" cy="48090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People will only look at the slide for 60 seconds, while in parallel they will try to listen to you. 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Don't include slide numbers.</a:t>
            </a:r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 smtClean="0"/>
              <a:t>Your slides are concatenated with others in the same session.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You will have exactly 60 seconds for the teaser presentation of your poster.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buFont typeface="Wingdings" panose="05000000000000000000" pitchFamily="2" charset="2"/>
              <a:buChar char="ü"/>
            </a:pPr>
            <a:r>
              <a:rPr lang="en-US" sz="1600" dirty="0"/>
              <a:t>Your </a:t>
            </a:r>
            <a:r>
              <a:rPr lang="en-US" sz="1600" dirty="0" smtClean="0"/>
              <a:t>presentation will be terminated by session chair after 60 seconds.</a:t>
            </a:r>
            <a:endParaRPr lang="en-US" sz="1600" dirty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/>
              <a:t>Your slides should be compatible to “</a:t>
            </a:r>
            <a:r>
              <a:rPr lang="en-US" sz="1600" b="1" dirty="0" err="1"/>
              <a:t>pptx</a:t>
            </a:r>
            <a:r>
              <a:rPr lang="en-US" sz="1600" b="1" dirty="0"/>
              <a:t>” format of “MS PowerPoint 2010”. 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Don't </a:t>
            </a:r>
            <a:r>
              <a:rPr lang="en-US" sz="1600" b="1" dirty="0" smtClean="0"/>
              <a:t>forget to rename the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by replacing “xxx” with submission number of your paper on Easychair.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The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of your slides should not be bigger than 5MB.</a:t>
            </a:r>
            <a:endParaRPr lang="en-US" sz="1600" b="1" dirty="0" smtClean="0"/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/>
              <a:t>Upload the completed “</a:t>
            </a:r>
            <a:r>
              <a:rPr lang="en-US" sz="1600" b="1" dirty="0" err="1" smtClean="0"/>
              <a:t>pptx</a:t>
            </a:r>
            <a:r>
              <a:rPr lang="en-US" sz="1600" b="1" dirty="0" smtClean="0"/>
              <a:t> file” on Easychair as attachment to your paper:</a:t>
            </a:r>
          </a:p>
          <a:p>
            <a:pPr marL="848700" lvl="1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1600" dirty="0" smtClean="0"/>
              <a:t>My Submissions -&gt; Submit a new version -&gt; Attachment</a:t>
            </a:r>
          </a:p>
          <a:p>
            <a:pPr marL="391500" indent="-285750" algn="just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</a:rPr>
              <a:t>The deadline for the upload is 25th March 2014.</a:t>
            </a:r>
            <a:endParaRPr lang="en-US" sz="1600" b="1" dirty="0"/>
          </a:p>
          <a:p>
            <a:pPr marL="848700" lvl="1" indent="-285750" algn="just">
              <a:spcBef>
                <a:spcPts val="300"/>
              </a:spcBef>
              <a:spcAft>
                <a:spcPts val="300"/>
              </a:spcAft>
              <a:buFont typeface="Wingdings" panose="05000000000000000000" pitchFamily="2" charset="2"/>
              <a:buChar char="ü"/>
            </a:pPr>
            <a:r>
              <a:rPr lang="en-US" sz="1600" dirty="0" smtClean="0">
                <a:solidFill>
                  <a:srgbClr val="FF0000"/>
                </a:solidFill>
              </a:rPr>
              <a:t>A presentation which is not uploaded on Easychair until deadline will not be included in the teasers session at DAS’2014.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006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</TotalTime>
  <Words>398</Words>
  <Application>Microsoft Office PowerPoint</Application>
  <PresentationFormat>Affichage à l'écran (4:3)</PresentationFormat>
  <Paragraphs>53</Paragraphs>
  <Slides>3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4" baseType="lpstr"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LUQMAN</dc:creator>
  <cp:lastModifiedBy>Muhammad Muzzamil Luqman</cp:lastModifiedBy>
  <cp:revision>86</cp:revision>
  <dcterms:created xsi:type="dcterms:W3CDTF">2014-01-23T17:48:13Z</dcterms:created>
  <dcterms:modified xsi:type="dcterms:W3CDTF">2014-01-28T16:21:03Z</dcterms:modified>
</cp:coreProperties>
</file>